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0" r:id="rId2"/>
    <p:sldId id="29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9450F8F-CA48-9602-35B9-D04FAE17B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E899078C-E9F7-7080-E62C-1EF350976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97ED462-01F9-ED47-0704-505EE695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C3219EB-C990-8D80-137C-CBC70AFC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27F840C-459C-D203-022B-06166B67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3F24D99-0923-1C4B-B131-4FF0852F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E9FE6634-A074-4ADA-F77F-E8FB2C08E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9BFDD65-6A12-FCCD-D97D-1E4FC65C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3B9733E-FF44-3E5E-5AF1-C149F1D5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F1D37DE-009C-6114-6DA2-A72A6239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6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6819A024-EBA8-DE08-2A2E-64B40F5B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A961A19F-C8F1-9C37-9410-4133402F7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8C2B425-1B96-5BA7-3AB7-CA049B85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1BA166-5F01-9E7E-13E9-D21C8268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9536649-4D98-4133-5A2E-692CEDCE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E9737B4-3CC9-FC55-FD0E-08C3FFD8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CE854BA-708A-246D-65C5-B22354FD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DC63249-6BB6-685D-E1E1-483CA141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254555D-EF13-9298-B11E-2DC8EEC5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35B08E7-9FEC-3487-EA5C-526807A8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4EDD7BE-0033-BFD7-7888-8EA3E3D8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9D51C929-EDBD-CCB2-A622-EE5D33583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E94182F-73EF-2C4E-E8F7-C95BF87B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BF63F8D-7C15-1725-DC74-351C638A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EC364A2-1260-72C0-736F-EFE520D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CB5D7CE-20A8-12BF-7352-B358152F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316FED9-D4DB-E51C-EE99-9BB670E1D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B080628B-1FA6-999B-E4C0-9B0567ABE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51A7CA1-4BE3-468E-A77A-BA7C555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FDF71F8F-151D-FFB2-03AB-3B241A4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93FADF7-2C4D-932E-1CD3-D5E0DEC4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FEFB1B-CFFF-6107-A58F-00EA1D34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E3A2482-C1D2-1C3F-C46F-3AF1F213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AD60369-27C4-6B80-68AD-825D6680A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256F08A3-897E-DBEF-4A9A-30F64C2F9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B86B91B-100A-B57F-F36E-B190BCDF5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9FD379A7-5E5D-E811-7B46-C80B2254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0E171C5E-6AB4-C9CA-D9E6-BF4BE806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62B89714-4B83-732A-AAA8-8FDA8F04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41763DF-3171-DDAD-75C7-6D153118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4757CB47-34DE-14E5-3B25-C7DF4479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AE33D8C6-CFD7-FA95-66F4-462C6B0A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E48FC4C-50C8-5245-9A91-20E7FE11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231D3661-19B5-3F7B-FB4C-355E8448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089D0A34-ACD0-2E59-AA83-98387D89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3D582E0-8F46-5CC8-CC3D-4C93074B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580A23-C7E0-061C-1888-897BF962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6369CAB-982B-0EA7-5377-BD6CF110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91A4970B-FAE3-A452-007F-F0A326E91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E267A01-1FC1-8C09-E544-0E130059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73F1684-0F42-51A2-02E1-9352FFCF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6EA5D50-6423-D13C-B14B-42C152E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8EBA7B6-2CE2-5B04-51F9-43ABA2E1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800F01F5-966A-2195-1013-5DC0A2175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3431713A-E7E6-1789-553F-C371247DE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EAA09724-893C-8C3D-E834-AE1BDCFF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0D7B92D8-5DE0-BE99-9DC6-12BB6F1E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CC505647-379D-92B4-8DA2-C1C7EAD3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A67E3ADF-450B-3B19-2C6A-D7EDFEB0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617E18C-DA9D-30AF-210D-B0FBDA1A3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B6C6319-C6F8-17E1-C96F-33E51C2DE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690BB-3A36-47A0-94C0-90175EF0920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7BF2058-1526-DA9F-7452-1929E05C2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595635D-E179-92B0-79E4-8A651EB34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21721-63A6-44C0-BCE6-A49B50E45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8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الخط, أبيض, التصميم&#10;&#10;تم إنشاء الوصف تلقائياً">
            <a:extLst>
              <a:ext uri="{FF2B5EF4-FFF2-40B4-BE49-F238E27FC236}">
                <a16:creationId xmlns:a16="http://schemas.microsoft.com/office/drawing/2014/main" id="{F2FF5DCC-A9FC-5C26-DACA-EE6BF307A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7" y="306105"/>
            <a:ext cx="11103625" cy="6245789"/>
          </a:xfrm>
        </p:spPr>
      </p:pic>
    </p:spTree>
    <p:extLst>
      <p:ext uri="{BB962C8B-B14F-4D97-AF65-F5344CB8AC3E}">
        <p14:creationId xmlns:p14="http://schemas.microsoft.com/office/powerpoint/2010/main" val="395755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5570-0687-4B73-1574-2DF89BD96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9D836CAE-3239-B75A-3096-AF58E3A2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6631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1601C-2532-923C-7D1F-8FD920D1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681209E2-1BDA-75D2-AA7B-5155C2D9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6549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8BCC-58CB-9EEA-16E0-D187FCF8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B4C0B30C-6A53-5D40-868B-7C46818A7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722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68A5-5009-A69D-1DE0-1B4559FF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, شكل&#10;&#10;تم إنشاء الوصف تلقائياً">
            <a:extLst>
              <a:ext uri="{FF2B5EF4-FFF2-40B4-BE49-F238E27FC236}">
                <a16:creationId xmlns:a16="http://schemas.microsoft.com/office/drawing/2014/main" id="{389E763D-720B-F4D6-3A6E-26EF25F3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7194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09BE-D617-51FC-936B-2821AE4A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43836BBF-23B5-CE8E-CDEE-87D9BC91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1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06A1-0AEF-74D4-4DA3-86B26398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2FE12FC4-8AEF-F560-2C8B-D0CAD6B8A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7791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B28A-212A-BDEA-A7CB-19D55395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714FFE97-28B4-6F46-48BC-FA75ADE8A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3256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8B91C-858B-D67C-52C7-E1DFDBCD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حشرة, لقطة شاشة, اللافقاريات&#10;&#10;تم إنشاء الوصف تلقائياً">
            <a:extLst>
              <a:ext uri="{FF2B5EF4-FFF2-40B4-BE49-F238E27FC236}">
                <a16:creationId xmlns:a16="http://schemas.microsoft.com/office/drawing/2014/main" id="{C55FE7F7-438D-A000-AF60-099B61FB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0394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6317-5728-2C13-91B8-4C68B0490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تصور&#10;&#10;تم إنشاء الوصف تلقائياً">
            <a:extLst>
              <a:ext uri="{FF2B5EF4-FFF2-40B4-BE49-F238E27FC236}">
                <a16:creationId xmlns:a16="http://schemas.microsoft.com/office/drawing/2014/main" id="{D609A7BC-4762-26E1-10F1-8D9D12E67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29511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C69A-42CC-F29A-6269-408A860E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901B2B66-D9A0-B23F-C670-69C8E3F48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2434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CBD5-7A1B-E1B3-B008-90884383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E722ECC2-8F3A-5710-BB4F-97F2EB7B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3" y="175918"/>
            <a:ext cx="11566514" cy="6506164"/>
          </a:xfrm>
        </p:spPr>
      </p:pic>
    </p:spTree>
    <p:extLst>
      <p:ext uri="{BB962C8B-B14F-4D97-AF65-F5344CB8AC3E}">
        <p14:creationId xmlns:p14="http://schemas.microsoft.com/office/powerpoint/2010/main" val="397068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8318A-34E4-5491-3AEF-0A9D4387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6768EF65-CFE9-D6AD-350D-8D87AEB60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1113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2D80-1F5B-1016-7A9C-790B344B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&#10;&#10;تم إنشاء الوصف تلقائياً">
            <a:extLst>
              <a:ext uri="{FF2B5EF4-FFF2-40B4-BE49-F238E27FC236}">
                <a16:creationId xmlns:a16="http://schemas.microsoft.com/office/drawing/2014/main" id="{96F57B9A-AEBF-C597-7D9C-A03490A0B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290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12615-6511-FBC0-F3A3-703B17065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&#10;&#10;تم إنشاء الوصف تلقائياً">
            <a:extLst>
              <a:ext uri="{FF2B5EF4-FFF2-40B4-BE49-F238E27FC236}">
                <a16:creationId xmlns:a16="http://schemas.microsoft.com/office/drawing/2014/main" id="{E20AB36F-8AFD-46DB-721A-69B5B0EEC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6055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D39C-38AD-E4DC-FD35-04204183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اللافقاريات, دعسوقة, لقطة شاشة&#10;&#10;تم إنشاء الوصف تلقائياً">
            <a:extLst>
              <a:ext uri="{FF2B5EF4-FFF2-40B4-BE49-F238E27FC236}">
                <a16:creationId xmlns:a16="http://schemas.microsoft.com/office/drawing/2014/main" id="{5E3C3FFA-8EDC-C4E4-3A7E-58C412906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32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E7243-5D7D-BE50-99B0-DBB07D75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&#10;&#10;تم إنشاء الوصف تلقائياً">
            <a:extLst>
              <a:ext uri="{FF2B5EF4-FFF2-40B4-BE49-F238E27FC236}">
                <a16:creationId xmlns:a16="http://schemas.microsoft.com/office/drawing/2014/main" id="{3EE1D269-8A46-350B-8917-EAFC90B06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1979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CDAE-5AFC-A426-96B3-BC9D5141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نص&#10;&#10;تم إنشاء الوصف تلقائياً">
            <a:extLst>
              <a:ext uri="{FF2B5EF4-FFF2-40B4-BE49-F238E27FC236}">
                <a16:creationId xmlns:a16="http://schemas.microsoft.com/office/drawing/2014/main" id="{0B149707-A857-53FF-50FB-042DCC24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7196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3262E-1809-F8D9-95F7-1BEA18B2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2E7DF5C4-1915-8D6E-D10B-E38D0A52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3545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754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E3172-3795-DCA2-36B7-7430963B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شكل&#10;&#10;تم إنشاء الوصف تلقائياً">
            <a:extLst>
              <a:ext uri="{FF2B5EF4-FFF2-40B4-BE49-F238E27FC236}">
                <a16:creationId xmlns:a16="http://schemas.microsoft.com/office/drawing/2014/main" id="{C35BA8F3-F0E6-2098-30E2-FBA7E2469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7689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FBBF-5DC4-9571-492A-890BB0B1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لقطة شاشة, تصور, التصميم&#10;&#10;تم إنشاء الوصف تلقائياً">
            <a:extLst>
              <a:ext uri="{FF2B5EF4-FFF2-40B4-BE49-F238E27FC236}">
                <a16:creationId xmlns:a16="http://schemas.microsoft.com/office/drawing/2014/main" id="{3E412AB5-928A-0795-0C28-D7D56F597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176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65C86-7489-3382-DCD2-E10AA498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رسم بياني, لقطة شاشة, تصور, التصميم&#10;&#10;تم إنشاء الوصف تلقائياً">
            <a:extLst>
              <a:ext uri="{FF2B5EF4-FFF2-40B4-BE49-F238E27FC236}">
                <a16:creationId xmlns:a16="http://schemas.microsoft.com/office/drawing/2014/main" id="{1E16CA0A-7AB4-88B4-AE67-F3D0E5EA9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900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81177EF8-D396-4A8D-B71C-D89795EA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" y="209588"/>
            <a:ext cx="11446799" cy="6438824"/>
          </a:xfrm>
        </p:spPr>
      </p:pic>
    </p:spTree>
    <p:extLst>
      <p:ext uri="{BB962C8B-B14F-4D97-AF65-F5344CB8AC3E}">
        <p14:creationId xmlns:p14="http://schemas.microsoft.com/office/powerpoint/2010/main" val="344065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4DEF-6CD4-3DBF-18B1-B83828CC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7E16542C-40B8-1399-462B-8508B5769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205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FA3C-5365-8A2B-67E8-96A86E5AF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تصميم&#10;&#10;تم إنشاء الوصف تلقائياً">
            <a:extLst>
              <a:ext uri="{FF2B5EF4-FFF2-40B4-BE49-F238E27FC236}">
                <a16:creationId xmlns:a16="http://schemas.microsoft.com/office/drawing/2014/main" id="{94F534E6-F77A-C796-2592-70507370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2317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C3B0E-0F9C-597E-748E-5F4DE8E5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رسومات, الخط&#10;&#10;تم إنشاء الوصف تلقائياً">
            <a:extLst>
              <a:ext uri="{FF2B5EF4-FFF2-40B4-BE49-F238E27FC236}">
                <a16:creationId xmlns:a16="http://schemas.microsoft.com/office/drawing/2014/main" id="{CE22884B-572A-A12D-8CC2-B690AF6F8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504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F03D0-94D4-6E2A-7163-3A794D27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562B7C0B-DAA7-3925-55B4-E62F538BC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0252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2096-5B26-A640-B112-16BEE8CC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72ADFFB5-F552-EB92-FC92-7A9534D02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3015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CD03-F274-C03F-90FC-847CDAC1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رسومات&#10;&#10;تم إنشاء الوصف تلقائياً">
            <a:extLst>
              <a:ext uri="{FF2B5EF4-FFF2-40B4-BE49-F238E27FC236}">
                <a16:creationId xmlns:a16="http://schemas.microsoft.com/office/drawing/2014/main" id="{8D070A2F-AAE1-184D-ABC1-58F3EB23B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8558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ED27A-6EAA-CB21-9900-85A3CF76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قصاصة فنية, نص, التصميم&#10;&#10;تم إنشاء الوصف تلقائياً">
            <a:extLst>
              <a:ext uri="{FF2B5EF4-FFF2-40B4-BE49-F238E27FC236}">
                <a16:creationId xmlns:a16="http://schemas.microsoft.com/office/drawing/2014/main" id="{86B05082-D5F2-CFC3-BDE5-7914BBC33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41606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4E2-1B75-15AF-BC87-6FEC7C4E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1CD70EC2-73CB-41BE-1819-8ADBDFC0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7555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7AA1-9739-86F2-B5AC-AFEA5A47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FF34B8E3-1F44-6A3C-854A-E4437BDAD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42180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A601-A456-6EAC-5572-C4C9E05A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رسومات, التصميم&#10;&#10;تم إنشاء الوصف تلقائياً">
            <a:extLst>
              <a:ext uri="{FF2B5EF4-FFF2-40B4-BE49-F238E27FC236}">
                <a16:creationId xmlns:a16="http://schemas.microsoft.com/office/drawing/2014/main" id="{D67FDCD6-C854-ED0E-C500-68F4B002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8178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539B-F97D-96D9-1348-84CF1F98A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9A1F354-C0F9-3AB0-91F8-A225C3582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7682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D2E77-D195-CEAF-8262-C8B541A4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لقطة شاشة, رسم بياني, نص, التصميم&#10;&#10;تم إنشاء الوصف تلقائياً">
            <a:extLst>
              <a:ext uri="{FF2B5EF4-FFF2-40B4-BE49-F238E27FC236}">
                <a16:creationId xmlns:a16="http://schemas.microsoft.com/office/drawing/2014/main" id="{112B86D8-D576-1CC3-8EC5-B95EE736F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7326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BA2D-2922-33BD-6DB9-E0331A93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رسومات&#10;&#10;تم إنشاء الوصف تلقائياً">
            <a:extLst>
              <a:ext uri="{FF2B5EF4-FFF2-40B4-BE49-F238E27FC236}">
                <a16:creationId xmlns:a16="http://schemas.microsoft.com/office/drawing/2014/main" id="{6F93BE6D-09C5-8578-83C0-E46BB3513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5330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D423-6992-2D04-7411-64036EEE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رسم بياني, التصميم&#10;&#10;تم إنشاء الوصف تلقائياً">
            <a:extLst>
              <a:ext uri="{FF2B5EF4-FFF2-40B4-BE49-F238E27FC236}">
                <a16:creationId xmlns:a16="http://schemas.microsoft.com/office/drawing/2014/main" id="{458B3066-FD34-9475-98F8-64848B1B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8241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0EEA9-2594-E92A-FBAF-B3F2DB658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رسومات, لقطة شاشة, الخط&#10;&#10;تم إنشاء الوصف تلقائياً">
            <a:extLst>
              <a:ext uri="{FF2B5EF4-FFF2-40B4-BE49-F238E27FC236}">
                <a16:creationId xmlns:a16="http://schemas.microsoft.com/office/drawing/2014/main" id="{B17CFF4B-F5B2-1445-F9AF-D031E25C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73178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AC4-F4DD-7B85-04DD-4D79A3CA8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التصميم&#10;&#10;تم إنشاء الوصف تلقائياً">
            <a:extLst>
              <a:ext uri="{FF2B5EF4-FFF2-40B4-BE49-F238E27FC236}">
                <a16:creationId xmlns:a16="http://schemas.microsoft.com/office/drawing/2014/main" id="{D160422C-F83D-12EA-3FA0-ABB2EBED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91463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الخط, رقم&#10;&#10;تم إنشاء الوصف تلقائياً">
            <a:extLst>
              <a:ext uri="{FF2B5EF4-FFF2-40B4-BE49-F238E27FC236}">
                <a16:creationId xmlns:a16="http://schemas.microsoft.com/office/drawing/2014/main" id="{57720B87-580D-3F61-4B3F-80CEE0C3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61280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الخط, برمجيات&#10;&#10;تم إنشاء الوصف تلقائياً">
            <a:extLst>
              <a:ext uri="{FF2B5EF4-FFF2-40B4-BE49-F238E27FC236}">
                <a16:creationId xmlns:a16="http://schemas.microsoft.com/office/drawing/2014/main" id="{234CF581-DC40-341E-0649-E3B1202D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692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4020-B4F2-A56F-32F1-FBEC9356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F595E977-D2E5-2F91-1F0B-9483505E6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2073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D6F8-0A38-C342-FC50-F7699C01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A9F10FE1-5E0A-21B9-7A7F-8823FCFC1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1845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ACBF-C1D1-47B7-F771-42FDE551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1B849CF6-CB28-AAA8-9581-B201E60E5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784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28D-887C-2DC3-00AA-A655584E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F3D8A2F2-A1B8-71CC-4628-986DB396A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636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1C8D-D87D-17AC-B061-CC910EE0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&#10;&#10;تم إنشاء الوصف تلقائياً">
            <a:extLst>
              <a:ext uri="{FF2B5EF4-FFF2-40B4-BE49-F238E27FC236}">
                <a16:creationId xmlns:a16="http://schemas.microsoft.com/office/drawing/2014/main" id="{A0AA9B30-CC3B-0D37-C5DD-4F61A185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6866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AA1-B697-373F-2F4A-9A7B3197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&#10;&#10;تم إنشاء الوصف تلقائياً">
            <a:extLst>
              <a:ext uri="{FF2B5EF4-FFF2-40B4-BE49-F238E27FC236}">
                <a16:creationId xmlns:a16="http://schemas.microsoft.com/office/drawing/2014/main" id="{75215D9E-08BD-151E-0C2B-556440AA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3794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رسم بياني, تخطيط&#10;&#10;تم إنشاء الوصف تلقائياً">
            <a:extLst>
              <a:ext uri="{FF2B5EF4-FFF2-40B4-BE49-F238E27FC236}">
                <a16:creationId xmlns:a16="http://schemas.microsoft.com/office/drawing/2014/main" id="{27ECE4CD-0FA2-A214-03C8-12A7DC27B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5786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D23DF56-549D-FB39-0983-5F1BC6EF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Advantages: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No need for predefined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DBSCAN adapts to the data and does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not require specifying the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beforehand.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Handles datasets with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irregular shapes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 varying densities effectively.</a:t>
            </a:r>
          </a:p>
          <a:p>
            <a:pPr algn="l" rtl="0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Disadvantages: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Struggles with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varying density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and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neck-like structures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(thin connections between clusters).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Sensitive to the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choice of distance metric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 rtl="0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Can be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computationally expensive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55775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0022-4FEA-48B4-D7CE-56812D56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2312B900-835E-6998-E3CC-464C7A20D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57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DAF51-A180-7B28-891D-C9EB8DA1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39616182-8A39-8EAF-FE0B-A909C4A55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605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7E65-2B0A-A145-9219-101A2DD0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7C7AD407-2E55-4B08-44FA-449FEEA7D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9254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38D4-9810-E69A-D1FA-B73DAAE7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الخط&#10;&#10;تم إنشاء الوصف تلقائياً">
            <a:extLst>
              <a:ext uri="{FF2B5EF4-FFF2-40B4-BE49-F238E27FC236}">
                <a16:creationId xmlns:a16="http://schemas.microsoft.com/office/drawing/2014/main" id="{2756C037-5C34-3CA9-FDDB-4006C8A2E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12558716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66</Words>
  <Application>Microsoft Office PowerPoint</Application>
  <PresentationFormat>شاشة عريضة</PresentationFormat>
  <Paragraphs>7</Paragraphs>
  <Slides>53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53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Anas Al-Dharei</dc:creator>
  <cp:lastModifiedBy>Anas Al-Dharei</cp:lastModifiedBy>
  <cp:revision>4</cp:revision>
  <dcterms:created xsi:type="dcterms:W3CDTF">2024-02-12T14:38:29Z</dcterms:created>
  <dcterms:modified xsi:type="dcterms:W3CDTF">2024-02-14T07:34:29Z</dcterms:modified>
</cp:coreProperties>
</file>